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000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8/22/21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8/22/21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8/22/21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etbootstrap.com/docs/5.1/components/carousel/#with-control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etbootstrap.com/docs/5.1/components/navbar/#supported-conten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etbootstrap.com/docs/5.1/components/card/#image-overlay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etbootstrap.com/docs/5.1/components/card/#example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7B76C-7789-364F-92C1-7F37B1A830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Bicycle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1A8C8-6C5D-1740-9401-BC08D94285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Taught by </a:t>
            </a:r>
            <a:r>
              <a:rPr lang="en-US" dirty="0" err="1"/>
              <a:t>Yossef</a:t>
            </a:r>
            <a:r>
              <a:rPr lang="en-US" dirty="0"/>
              <a:t> Ayman </a:t>
            </a:r>
            <a:r>
              <a:rPr lang="en-US" dirty="0" err="1"/>
              <a:t>Zedan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112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1C242-7613-CA4A-A637-A6C0400FA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0229"/>
          </a:xfrm>
        </p:spPr>
        <p:txBody>
          <a:bodyPr/>
          <a:lstStyle/>
          <a:p>
            <a:r>
              <a:rPr lang="en-US" dirty="0"/>
              <a:t>Carousel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1C7CB3A-98F4-074E-942B-D3A0AB4ED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253343"/>
            <a:ext cx="4939426" cy="35814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2F2A2B-6F5F-5E4C-BD0D-84D1B029A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884" y="2253344"/>
            <a:ext cx="4018156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12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1C242-7613-CA4A-A637-A6C0400FA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0229"/>
          </a:xfrm>
        </p:spPr>
        <p:txBody>
          <a:bodyPr/>
          <a:lstStyle/>
          <a:p>
            <a:r>
              <a:rPr lang="en-US" dirty="0"/>
              <a:t>Carousel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0E1F4-F76E-6849-90CC-858F5F435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26029"/>
            <a:ext cx="9601200" cy="444137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Some carousel items will disappear when the screen moves from large to small.</a:t>
            </a:r>
          </a:p>
          <a:p>
            <a:pPr marL="0" indent="0">
              <a:buNone/>
            </a:pPr>
            <a:r>
              <a:rPr lang="en-US" dirty="0"/>
              <a:t>Below lg screen, we will see two items.</a:t>
            </a:r>
          </a:p>
          <a:p>
            <a:pPr marL="0" indent="0">
              <a:buNone/>
            </a:pPr>
            <a:r>
              <a:rPr lang="en-US" dirty="0"/>
              <a:t>Below md, just one item.</a:t>
            </a:r>
          </a:p>
          <a:p>
            <a:pPr marL="0" indent="0">
              <a:buNone/>
            </a:pPr>
            <a:r>
              <a:rPr lang="en-US" dirty="0"/>
              <a:t>This is done by controlling the d-lg-block, d-md-block and d-none</a:t>
            </a:r>
          </a:p>
          <a:p>
            <a:pPr marL="0" indent="0">
              <a:buNone/>
            </a:pPr>
            <a:r>
              <a:rPr lang="en-US" dirty="0"/>
              <a:t>We will use: container and copy this carousel inside: </a:t>
            </a:r>
            <a:r>
              <a:rPr lang="en-US" dirty="0">
                <a:hlinkClick r:id="rId2"/>
              </a:rPr>
              <a:t>https://getbootstrap.com/docs/5.1/components/carousel/#with-controls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24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1C242-7613-CA4A-A637-A6C0400FA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0229"/>
          </a:xfrm>
        </p:spPr>
        <p:txBody>
          <a:bodyPr/>
          <a:lstStyle/>
          <a:p>
            <a:r>
              <a:rPr lang="en-US" dirty="0"/>
              <a:t>Footer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EE8A37-FFAA-3249-B0A4-37E9F373F7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683674"/>
            <a:ext cx="9601200" cy="1925626"/>
          </a:xfrm>
        </p:spPr>
      </p:pic>
    </p:spTree>
    <p:extLst>
      <p:ext uri="{BB962C8B-B14F-4D97-AF65-F5344CB8AC3E}">
        <p14:creationId xmlns:p14="http://schemas.microsoft.com/office/powerpoint/2010/main" val="1643833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1C242-7613-CA4A-A637-A6C0400FA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0229"/>
          </a:xfrm>
        </p:spPr>
        <p:txBody>
          <a:bodyPr/>
          <a:lstStyle/>
          <a:p>
            <a:r>
              <a:rPr lang="en-US" dirty="0"/>
              <a:t>Footer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0E1F4-F76E-6849-90CC-858F5F435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26029"/>
            <a:ext cx="9601200" cy="444137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use:</a:t>
            </a:r>
          </a:p>
          <a:p>
            <a:pPr marL="0" indent="0">
              <a:buNone/>
            </a:pPr>
            <a:r>
              <a:rPr lang="en-US" dirty="0"/>
              <a:t>1- &lt;footer class="py-5 </a:t>
            </a:r>
            <a:r>
              <a:rPr lang="en-US" dirty="0" err="1"/>
              <a:t>bg</a:t>
            </a:r>
            <a:r>
              <a:rPr lang="en-US" dirty="0"/>
              <a:t>-dark text-white"&gt;</a:t>
            </a:r>
          </a:p>
          <a:p>
            <a:pPr marL="0" indent="0">
              <a:buNone/>
            </a:pPr>
            <a:r>
              <a:rPr lang="en-US" dirty="0"/>
              <a:t>2- container, row </a:t>
            </a:r>
            <a:r>
              <a:rPr lang="en-US"/>
              <a:t>justify-content-center and </a:t>
            </a:r>
            <a:r>
              <a:rPr lang="en-US" dirty="0"/>
              <a:t>three col-md-4 </a:t>
            </a:r>
          </a:p>
          <a:p>
            <a:pPr marL="0" indent="0">
              <a:buNone/>
            </a:pPr>
            <a:r>
              <a:rPr lang="en-US" dirty="0"/>
              <a:t>3- First column has &lt;div class="col-md-4 mb-lg-0 mb-4"&gt;</a:t>
            </a:r>
          </a:p>
          <a:p>
            <a:pPr marL="0" indent="0">
              <a:buNone/>
            </a:pPr>
            <a:r>
              <a:rPr lang="en-US" dirty="0"/>
              <a:t>4- Second and third columns have &lt;div class="col-md-4 col-6"&gt;</a:t>
            </a:r>
          </a:p>
        </p:txBody>
      </p:sp>
    </p:spTree>
    <p:extLst>
      <p:ext uri="{BB962C8B-B14F-4D97-AF65-F5344CB8AC3E}">
        <p14:creationId xmlns:p14="http://schemas.microsoft.com/office/powerpoint/2010/main" val="2908915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1C242-7613-CA4A-A637-A6C0400FA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0229"/>
          </a:xfrm>
        </p:spPr>
        <p:txBody>
          <a:bodyPr/>
          <a:lstStyle/>
          <a:p>
            <a:r>
              <a:rPr lang="en-US" dirty="0"/>
              <a:t>Navbar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1F585-37E2-2840-9C54-D6059B0F1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26029"/>
            <a:ext cx="9601200" cy="4441371"/>
          </a:xfrm>
        </p:spPr>
        <p:txBody>
          <a:bodyPr/>
          <a:lstStyle/>
          <a:p>
            <a:r>
              <a:rPr lang="en-US" dirty="0"/>
              <a:t>We will take this Navbar: </a:t>
            </a:r>
            <a:r>
              <a:rPr lang="en-US" dirty="0">
                <a:hlinkClick r:id="rId2"/>
              </a:rPr>
              <a:t>https://getbootstrap.com/docs/5.1/components/navbar/#supported-content</a:t>
            </a:r>
            <a:endParaRPr lang="en-US" dirty="0"/>
          </a:p>
          <a:p>
            <a:r>
              <a:rPr lang="en-US" dirty="0"/>
              <a:t>Add font-monospace position-absolute w-100 and style="z-index: 40;” to be over the video content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FC85A1-6CDE-1C46-8CB5-E72CE8FC8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771" y="3943946"/>
            <a:ext cx="9100457" cy="68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45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1C242-7613-CA4A-A637-A6C0400FA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0229"/>
          </a:xfrm>
        </p:spPr>
        <p:txBody>
          <a:bodyPr/>
          <a:lstStyle/>
          <a:p>
            <a:r>
              <a:rPr lang="en-US" dirty="0"/>
              <a:t>Home section - Video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080B10F-18BF-E042-A51F-79C1BFD31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6406" y="1632403"/>
            <a:ext cx="8251588" cy="4441825"/>
          </a:xfrm>
        </p:spPr>
      </p:pic>
    </p:spTree>
    <p:extLst>
      <p:ext uri="{BB962C8B-B14F-4D97-AF65-F5344CB8AC3E}">
        <p14:creationId xmlns:p14="http://schemas.microsoft.com/office/powerpoint/2010/main" val="784757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1C242-7613-CA4A-A637-A6C0400FA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0229"/>
          </a:xfrm>
        </p:spPr>
        <p:txBody>
          <a:bodyPr/>
          <a:lstStyle/>
          <a:p>
            <a:r>
              <a:rPr lang="en-US" dirty="0"/>
              <a:t>Home section -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1F585-37E2-2840-9C54-D6059B0F1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26029"/>
            <a:ext cx="9601200" cy="543197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video section that most of people think that we add </a:t>
            </a:r>
            <a:r>
              <a:rPr lang="en-US" dirty="0" err="1"/>
              <a:t>backround</a:t>
            </a:r>
            <a:r>
              <a:rPr lang="en-US" dirty="0"/>
              <a:t>-image: </a:t>
            </a:r>
            <a:r>
              <a:rPr lang="en-US" dirty="0" err="1"/>
              <a:t>url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NO!. We add &lt;video </a:t>
            </a:r>
            <a:r>
              <a:rPr lang="en-US" dirty="0" err="1"/>
              <a:t>src</a:t>
            </a:r>
            <a:r>
              <a:rPr lang="en-US" dirty="0"/>
              <a:t>="" </a:t>
            </a:r>
            <a:r>
              <a:rPr lang="en-US" dirty="0" err="1"/>
              <a:t>autoplay</a:t>
            </a:r>
            <a:r>
              <a:rPr lang="en-US" dirty="0"/>
              <a:t> loop </a:t>
            </a:r>
            <a:r>
              <a:rPr lang="en-US" dirty="0" err="1"/>
              <a:t>playsinline</a:t>
            </a:r>
            <a:r>
              <a:rPr lang="en-US" dirty="0"/>
              <a:t> muted&gt;&lt;/video&gt; inside section: .video-container</a:t>
            </a:r>
          </a:p>
          <a:p>
            <a:pPr marL="0" indent="0">
              <a:buNone/>
            </a:pPr>
            <a:r>
              <a:rPr lang="en-US" dirty="0"/>
              <a:t> which is the video tag in HTML5. </a:t>
            </a:r>
            <a:r>
              <a:rPr lang="en-US" dirty="0" err="1"/>
              <a:t>Playsinline</a:t>
            </a:r>
            <a:r>
              <a:rPr lang="en-US" dirty="0"/>
              <a:t>:  A Boolean attribute indicating that </a:t>
            </a:r>
            <a:r>
              <a:rPr lang="en-US" b="1" dirty="0"/>
              <a:t>the video is to be played "inline", that is within the element's playback area</a:t>
            </a:r>
            <a:r>
              <a:rPr lang="en-US" dirty="0"/>
              <a:t>.</a:t>
            </a:r>
          </a:p>
          <a:p>
            <a:r>
              <a:rPr lang="en-US" dirty="0"/>
              <a:t>.video-container{</a:t>
            </a:r>
          </a:p>
          <a:p>
            <a:r>
              <a:rPr lang="en-US" dirty="0"/>
              <a:t>height: 100vh;</a:t>
            </a:r>
          </a:p>
          <a:p>
            <a:r>
              <a:rPr lang="en-US" dirty="0"/>
              <a:t>position: relative;</a:t>
            </a:r>
          </a:p>
          <a:p>
            <a:r>
              <a:rPr lang="en-US" dirty="0"/>
              <a:t>overflow: hidden; }</a:t>
            </a:r>
          </a:p>
          <a:p>
            <a:r>
              <a:rPr lang="en-US" dirty="0"/>
              <a:t>video {</a:t>
            </a:r>
          </a:p>
          <a:p>
            <a:r>
              <a:rPr lang="en-US" dirty="0"/>
              <a:t>-o-object-fit: cover;</a:t>
            </a:r>
          </a:p>
          <a:p>
            <a:r>
              <a:rPr lang="en-US" dirty="0"/>
              <a:t>object-fit: cover;</a:t>
            </a:r>
          </a:p>
          <a:p>
            <a:r>
              <a:rPr lang="en-US" dirty="0"/>
              <a:t>position: absolute;</a:t>
            </a:r>
          </a:p>
          <a:p>
            <a:r>
              <a:rPr lang="en-US" dirty="0"/>
              <a:t>height: 100vh;</a:t>
            </a:r>
          </a:p>
          <a:p>
            <a:r>
              <a:rPr lang="en-US" dirty="0"/>
              <a:t>width: 100vw; 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050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1C242-7613-CA4A-A637-A6C0400FA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0229"/>
          </a:xfrm>
        </p:spPr>
        <p:txBody>
          <a:bodyPr/>
          <a:lstStyle/>
          <a:p>
            <a:r>
              <a:rPr lang="en-US" dirty="0"/>
              <a:t>Portfolio section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72ECA6-CA6B-8442-81ED-3EE14BBAF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9379" y="1426029"/>
            <a:ext cx="4673242" cy="269637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1F0F8E-95C6-1B4E-B591-1BC294643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269013"/>
            <a:ext cx="3436008" cy="23259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B97A24-83CC-B44B-8C75-D1883CA86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220" y="4269014"/>
            <a:ext cx="3446580" cy="232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86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1C242-7613-CA4A-A637-A6C0400FA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0229"/>
          </a:xfrm>
        </p:spPr>
        <p:txBody>
          <a:bodyPr/>
          <a:lstStyle/>
          <a:p>
            <a:r>
              <a:rPr lang="en-US" dirty="0"/>
              <a:t>Portfolio section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0E1F4-F76E-6849-90CC-858F5F435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26029"/>
            <a:ext cx="9601200" cy="4441371"/>
          </a:xfrm>
        </p:spPr>
        <p:txBody>
          <a:bodyPr/>
          <a:lstStyle/>
          <a:p>
            <a:r>
              <a:rPr lang="en-US" dirty="0"/>
              <a:t>We will use container, row align-items-center.</a:t>
            </a:r>
          </a:p>
          <a:p>
            <a:r>
              <a:rPr lang="en-US" dirty="0"/>
              <a:t>The first card has no column but the second two cards have: col-xl-6 mt-5</a:t>
            </a:r>
          </a:p>
          <a:p>
            <a:r>
              <a:rPr lang="en-US" dirty="0"/>
              <a:t>It consists of 3 cards with image overlay with additional classes to customize the content: </a:t>
            </a:r>
            <a:r>
              <a:rPr lang="en-US" dirty="0">
                <a:hlinkClick r:id="rId2"/>
              </a:rPr>
              <a:t>https://getbootstrap.com/docs/5.1/components/card/#image-overlays</a:t>
            </a:r>
            <a:endParaRPr lang="en-US" dirty="0"/>
          </a:p>
          <a:p>
            <a:r>
              <a:rPr lang="en-US" dirty="0"/>
              <a:t>&lt;div class="card-</a:t>
            </a:r>
            <a:r>
              <a:rPr lang="en-US" dirty="0" err="1"/>
              <a:t>img</a:t>
            </a:r>
            <a:r>
              <a:rPr lang="en-US" dirty="0"/>
              <a:t>-overlay position-absolute top-50 translate-middle-y text-center"&gt;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75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1C242-7613-CA4A-A637-A6C0400FA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0229"/>
          </a:xfrm>
        </p:spPr>
        <p:txBody>
          <a:bodyPr/>
          <a:lstStyle/>
          <a:p>
            <a:r>
              <a:rPr lang="en-US" dirty="0"/>
              <a:t>Portfolio section part 2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DA3F62-0407-9B44-AE7E-20C97B800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790998"/>
            <a:ext cx="9601200" cy="3710978"/>
          </a:xfrm>
        </p:spPr>
      </p:pic>
    </p:spTree>
    <p:extLst>
      <p:ext uri="{BB962C8B-B14F-4D97-AF65-F5344CB8AC3E}">
        <p14:creationId xmlns:p14="http://schemas.microsoft.com/office/powerpoint/2010/main" val="3587284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1C242-7613-CA4A-A637-A6C0400FA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0229"/>
          </a:xfrm>
        </p:spPr>
        <p:txBody>
          <a:bodyPr/>
          <a:lstStyle/>
          <a:p>
            <a:r>
              <a:rPr lang="en-US" dirty="0"/>
              <a:t>Portfolio section part 2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0E1F4-F76E-6849-90CC-858F5F435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26029"/>
            <a:ext cx="9601200" cy="4441371"/>
          </a:xfrm>
        </p:spPr>
        <p:txBody>
          <a:bodyPr/>
          <a:lstStyle/>
          <a:p>
            <a:r>
              <a:rPr lang="en-US" dirty="0"/>
              <a:t>We will add container, row with mt-5 and col-lg-3 col-6</a:t>
            </a:r>
          </a:p>
          <a:p>
            <a:r>
              <a:rPr lang="en-US" dirty="0"/>
              <a:t>We will take this card: </a:t>
            </a:r>
            <a:r>
              <a:rPr lang="en-US" dirty="0">
                <a:hlinkClick r:id="rId2"/>
              </a:rPr>
              <a:t>https://getbootstrap.com/docs/5.1/components/card/#example</a:t>
            </a:r>
            <a:r>
              <a:rPr lang="en-US" dirty="0"/>
              <a:t> and add </a:t>
            </a:r>
            <a:r>
              <a:rPr lang="en-US" dirty="0" err="1"/>
              <a:t>borde</a:t>
            </a:r>
            <a:r>
              <a:rPr lang="en-US" dirty="0"/>
              <a:t>—0</a:t>
            </a:r>
          </a:p>
          <a:p>
            <a:pPr marL="0" indent="0">
              <a:buNone/>
            </a:pPr>
            <a:r>
              <a:rPr lang="en-US" dirty="0"/>
              <a:t>&lt;div class="card border-0"&gt;, content and &lt;a&gt; tag with stretched link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384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1C242-7613-CA4A-A637-A6C0400FA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0229"/>
          </a:xfrm>
        </p:spPr>
        <p:txBody>
          <a:bodyPr/>
          <a:lstStyle/>
          <a:p>
            <a:r>
              <a:rPr lang="en-US" dirty="0"/>
              <a:t>Carousel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A2CCE9-554C-FC46-91A2-3197F68B7F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679675"/>
            <a:ext cx="9601200" cy="3933625"/>
          </a:xfrm>
        </p:spPr>
      </p:pic>
    </p:spTree>
    <p:extLst>
      <p:ext uri="{BB962C8B-B14F-4D97-AF65-F5344CB8AC3E}">
        <p14:creationId xmlns:p14="http://schemas.microsoft.com/office/powerpoint/2010/main" val="47764996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42</TotalTime>
  <Words>408</Words>
  <Application>Microsoft Macintosh PowerPoint</Application>
  <PresentationFormat>Widescreen</PresentationFormat>
  <Paragraphs>46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Franklin Gothic Book</vt:lpstr>
      <vt:lpstr>Crop</vt:lpstr>
      <vt:lpstr>Bicycle</vt:lpstr>
      <vt:lpstr>Navbar</vt:lpstr>
      <vt:lpstr>Home section - Video</vt:lpstr>
      <vt:lpstr>Home section - Video</vt:lpstr>
      <vt:lpstr>Portfolio section </vt:lpstr>
      <vt:lpstr>Portfolio section </vt:lpstr>
      <vt:lpstr>Portfolio section part 2 </vt:lpstr>
      <vt:lpstr>Portfolio section part 2 </vt:lpstr>
      <vt:lpstr>Carousel</vt:lpstr>
      <vt:lpstr>Carousel</vt:lpstr>
      <vt:lpstr>Carousel</vt:lpstr>
      <vt:lpstr>Footer</vt:lpstr>
      <vt:lpstr>Footer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Bicycle</dc:title>
  <dc:creator>Microsoft Office User</dc:creator>
  <cp:lastModifiedBy>Microsoft Office User</cp:lastModifiedBy>
  <cp:revision>1</cp:revision>
  <dcterms:created xsi:type="dcterms:W3CDTF">2021-08-22T16:15:25Z</dcterms:created>
  <dcterms:modified xsi:type="dcterms:W3CDTF">2021-08-22T16:57:29Z</dcterms:modified>
</cp:coreProperties>
</file>